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7559675" cy="1069181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00" y="-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937E0D4D-9833-4E44-8D9A-330CFE700CB5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7900" y="1252538"/>
            <a:ext cx="2390775" cy="3381375"/>
          </a:xfrm>
          <a:prstGeom prst="rect">
            <a:avLst/>
          </a:prstGeom>
          <a:ln w="0">
            <a:noFill/>
          </a:ln>
        </p:spPr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08000" cy="394308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sldNum" idx="4"/>
          </p:nvPr>
        </p:nvSpPr>
        <p:spPr>
          <a:xfrm>
            <a:off x="3901680" y="9517680"/>
            <a:ext cx="2982240" cy="5004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algn="r">
              <a:lnSpc>
                <a:spcPct val="100000"/>
              </a:lnSpc>
              <a:buNone/>
              <a:defRPr lang="en-US" sz="13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D782AA0-B5B1-4FE7-A5A5-31C88B6AD55C}" type="slidenum">
              <a:rPr lang="en-US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n-GB" sz="13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680328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267768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97808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37764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267768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497808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77640" y="426240"/>
            <a:ext cx="6803280" cy="827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/>
          <p:nvPr/>
        </p:nvSpPr>
        <p:spPr>
          <a:xfrm>
            <a:off x="304560" y="757440"/>
            <a:ext cx="104724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FFFFFF"/>
                </a:solidFill>
                <a:latin typeface="Big John"/>
                <a:ea typeface="DejaVu Sans"/>
              </a:rPr>
              <a:t>WEEK 1</a:t>
            </a:r>
            <a:endParaRPr lang="en-GB" sz="1400" b="0" strike="noStrike" spc="-1">
              <a:latin typeface="Arial"/>
            </a:endParaRPr>
          </a:p>
        </p:txBody>
      </p:sp>
      <p:graphicFrame>
        <p:nvGraphicFramePr>
          <p:cNvPr id="45" name="Table 2"/>
          <p:cNvGraphicFramePr/>
          <p:nvPr>
            <p:extLst>
              <p:ext uri="{D42A27DB-BD31-4B8C-83A1-F6EECF244321}">
                <p14:modId xmlns:p14="http://schemas.microsoft.com/office/powerpoint/2010/main" val="1439536285"/>
              </p:ext>
            </p:extLst>
          </p:nvPr>
        </p:nvGraphicFramePr>
        <p:xfrm>
          <a:off x="404280" y="1090600"/>
          <a:ext cx="6838560" cy="9234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4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960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kern="1200" spc="-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Monday 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kern="1200" spc="-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kern="1200" spc="-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kern="1200" spc="-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kern="1200" spc="-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</a:rPr>
                        <a:t>Bread</a:t>
                      </a:r>
                      <a:endParaRPr lang="en-GB" sz="1200" b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Soup of the day with croutons, herbs and toppings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</a:rPr>
                        <a:t>Main course </a:t>
                      </a:r>
                      <a:endParaRPr lang="en-GB" sz="1200" b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Freshly Made Margarita Pizza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Garlic &amp; Herb Chicken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Roast Beef, Yorkshire Pudding and gravy 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Beef Meatballs in a tomato sauce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Cumberland Pork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Sausage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0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</a:rPr>
                        <a:t>Vegetarian main course</a:t>
                      </a:r>
                      <a:endParaRPr lang="en-GB" sz="1200" b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Roasted vegetable pizza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Med Veg &amp; Goats Cheese Strudel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Spring Vegetable Stew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Plant Based Meatballs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Plant Based </a:t>
                      </a:r>
                      <a:br>
                        <a:rPr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Sausage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66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</a:rPr>
                        <a:t>Sides</a:t>
                      </a:r>
                      <a:endParaRPr lang="en-GB" sz="1200" b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</a:rPr>
                        <a:t>Potato Wedges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</a:rPr>
                        <a:t>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</a:rPr>
                        <a:t>Broccoli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tx1"/>
                          </a:solidFill>
                        </a:rPr>
                        <a:t>Roasted Sweet Potato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tx1"/>
                          </a:solidFill>
                        </a:rPr>
                        <a:t>Green beans 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tx1"/>
                          </a:solidFill>
                        </a:rPr>
                        <a:t>Cauliflower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chemeClr val="tx1"/>
                          </a:solidFill>
                        </a:rPr>
                        <a:t>Roast potatoes</a:t>
                      </a:r>
                      <a:endParaRPr lang="en-GB" sz="1200" b="0" strike="noStrike" spc="-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chemeClr val="tx1"/>
                          </a:solidFill>
                        </a:rPr>
                        <a:t>Carrot</a:t>
                      </a:r>
                      <a:endParaRPr lang="en-GB" sz="1200" b="0" strike="noStrike" spc="-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chemeClr val="tx1"/>
                          </a:solidFill>
                        </a:rPr>
                        <a:t>Seasonal cabbage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Spaghetti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Roasted Courgette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Sweetcorn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tx1"/>
                          </a:solidFill>
                        </a:rPr>
                        <a:t>Oven chips 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tx1"/>
                          </a:solidFill>
                        </a:rPr>
                        <a:t>Garden peas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tx1"/>
                          </a:solidFill>
                        </a:rPr>
                        <a:t>Baked beans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1" strike="noStrike" spc="-1" dirty="0">
                          <a:solidFill>
                            <a:schemeClr val="tx1"/>
                          </a:solidFill>
                        </a:rPr>
                        <a:t>Dessert</a:t>
                      </a:r>
                      <a:endParaRPr lang="en-GB" sz="1200" b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</a:rPr>
                        <a:t>Syrup Flapjack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Strawberry Delight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Chocolate Shortbread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Banoffee Pie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Carrot </a:t>
                      </a:r>
                      <a:br>
                        <a:rPr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Cake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046">
                <a:tc>
                  <a:txBody>
                    <a:bodyPr/>
                    <a:lstStyle/>
                    <a:p>
                      <a:pPr algn="ctr"/>
                      <a:endParaRPr lang="en-GB" sz="1200" b="1" strike="noStrike" spc="-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</a:rPr>
                        <a:t>Jacket Potato</a:t>
                      </a:r>
                    </a:p>
                    <a:p>
                      <a:pPr algn="ctr"/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</a:rPr>
                        <a:t>Or Pasta </a:t>
                      </a:r>
                      <a:endParaRPr lang="en-GB" sz="1200" b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Jacket Potato &amp; Filling</a:t>
                      </a:r>
                    </a:p>
                    <a:p>
                      <a:pPr algn="ctr">
                        <a:buNone/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algn="ctr">
                        <a:buNone/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Pasta Dish of the Day </a:t>
                      </a:r>
                    </a:p>
                    <a:p>
                      <a:pPr algn="ctr">
                        <a:buNone/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</a:rPr>
                        <a:t>Always Available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6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</a:rPr>
                        <a:t> Salad Bar</a:t>
                      </a:r>
                      <a:endParaRPr lang="en-GB" sz="1200" b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rgbClr val="1F2950"/>
                          </a:solidFill>
                        </a:rPr>
                        <a:t>Daily selection of Healthy &amp; Colourful Salads </a:t>
                      </a:r>
                      <a:endParaRPr lang="en-GB" sz="1200" b="0" strike="noStrike" spc="-1" dirty="0"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48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</a:rPr>
                        <a:t>Fruit bar</a:t>
                      </a:r>
                      <a:endParaRPr lang="en-GB" sz="1200" b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rgbClr val="1F2950"/>
                          </a:solidFill>
                        </a:rPr>
                        <a:t>Daily selection of fruit</a:t>
                      </a:r>
                      <a:endParaRPr lang="en-GB" sz="1200" b="0" strike="noStrike" spc="-1" dirty="0"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3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</a:rPr>
                        <a:t>Yoghurt Bar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rgbClr val="1F2950"/>
                          </a:solidFill>
                        </a:rPr>
                        <a:t>Daily selection of Yoghurts &amp; Jelly</a:t>
                      </a:r>
                      <a:endParaRPr lang="en-GB" sz="1200" b="0" strike="noStrike" spc="-1" dirty="0"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6" name="Rectangle 2"/>
          <p:cNvSpPr/>
          <p:nvPr/>
        </p:nvSpPr>
        <p:spPr>
          <a:xfrm>
            <a:off x="2488680" y="84960"/>
            <a:ext cx="1816920" cy="54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" name="Picture 4" descr="A picture containing text&#10;&#10;Description automatically generated"/>
          <p:cNvPicPr/>
          <p:nvPr/>
        </p:nvPicPr>
        <p:blipFill>
          <a:blip r:embed="rId4"/>
          <a:stretch/>
        </p:blipFill>
        <p:spPr>
          <a:xfrm>
            <a:off x="2799000" y="71280"/>
            <a:ext cx="2491920" cy="74016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15" descr="Logo, company name&#10;&#10;Description automatically generated"/>
          <p:cNvPicPr/>
          <p:nvPr/>
        </p:nvPicPr>
        <p:blipFill>
          <a:blip r:embed="rId5"/>
          <a:stretch/>
        </p:blipFill>
        <p:spPr>
          <a:xfrm>
            <a:off x="1957860" y="3962367"/>
            <a:ext cx="307800" cy="3078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22" descr="Icon&#10;&#10;Description automatically generated"/>
          <p:cNvPicPr/>
          <p:nvPr/>
        </p:nvPicPr>
        <p:blipFill>
          <a:blip r:embed="rId6"/>
          <a:stretch/>
        </p:blipFill>
        <p:spPr>
          <a:xfrm>
            <a:off x="2002140" y="2904994"/>
            <a:ext cx="263520" cy="27864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23" descr="Logo, company name&#10;&#10;Description automatically generated"/>
          <p:cNvPicPr/>
          <p:nvPr/>
        </p:nvPicPr>
        <p:blipFill>
          <a:blip r:embed="rId5"/>
          <a:stretch/>
        </p:blipFill>
        <p:spPr>
          <a:xfrm>
            <a:off x="5402520" y="3954309"/>
            <a:ext cx="307800" cy="30780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24" descr="Logo, company name&#10;&#10;Description automatically generated"/>
          <p:cNvPicPr/>
          <p:nvPr/>
        </p:nvPicPr>
        <p:blipFill>
          <a:blip r:embed="rId5"/>
          <a:stretch/>
        </p:blipFill>
        <p:spPr>
          <a:xfrm>
            <a:off x="6499440" y="3962367"/>
            <a:ext cx="307800" cy="30780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Logo, company name&#10;&#10;Description automatically generated"/>
          <p:cNvPicPr/>
          <p:nvPr/>
        </p:nvPicPr>
        <p:blipFill>
          <a:blip r:embed="rId5"/>
          <a:stretch/>
        </p:blipFill>
        <p:spPr>
          <a:xfrm>
            <a:off x="4305600" y="3962367"/>
            <a:ext cx="307800" cy="30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/>
          <p:nvPr/>
        </p:nvSpPr>
        <p:spPr>
          <a:xfrm>
            <a:off x="304560" y="757440"/>
            <a:ext cx="104724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FFFFFF"/>
                </a:solidFill>
                <a:latin typeface="Big John"/>
                <a:ea typeface="DejaVu Sans"/>
              </a:rPr>
              <a:t>WEEK 1</a:t>
            </a:r>
            <a:endParaRPr lang="en-GB" sz="1400" b="0" strike="noStrike" spc="-1">
              <a:latin typeface="Arial"/>
            </a:endParaRPr>
          </a:p>
        </p:txBody>
      </p:sp>
      <p:graphicFrame>
        <p:nvGraphicFramePr>
          <p:cNvPr id="54" name="Table 2"/>
          <p:cNvGraphicFramePr/>
          <p:nvPr>
            <p:extLst>
              <p:ext uri="{D42A27DB-BD31-4B8C-83A1-F6EECF244321}">
                <p14:modId xmlns:p14="http://schemas.microsoft.com/office/powerpoint/2010/main" val="215593898"/>
              </p:ext>
            </p:extLst>
          </p:nvPr>
        </p:nvGraphicFramePr>
        <p:xfrm>
          <a:off x="368280" y="1006200"/>
          <a:ext cx="6693120" cy="8964360"/>
        </p:xfrm>
        <a:graphic>
          <a:graphicData uri="http://schemas.openxmlformats.org/drawingml/2006/table">
            <a:tbl>
              <a:tblPr/>
              <a:tblGrid>
                <a:gridCol w="109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Monday </a:t>
                      </a:r>
                      <a:endParaRPr lang="en-GB" sz="1200" b="1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Tuesday</a:t>
                      </a:r>
                      <a:endParaRPr lang="en-GB" sz="1200" b="1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Wednesday</a:t>
                      </a:r>
                      <a:endParaRPr lang="en-GB" sz="1200" b="1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Thursday</a:t>
                      </a:r>
                      <a:endParaRPr lang="en-GB" sz="1200" b="1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Friday</a:t>
                      </a:r>
                      <a:endParaRPr lang="en-GB" sz="1200" b="1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Bread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240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Soup of the day with croutons, herbs and toppings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Main course 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Southern Style Quorn Burger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BBQ Boneless Chicken Thighs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Roast Chicken &amp; Stuffing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Beef Chilli 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Or Fajita Style Chicken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Oven Baked </a:t>
                      </a:r>
                      <a:endParaRPr lang="en-GB" sz="12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Fish Fingers &amp;</a:t>
                      </a:r>
                      <a:endParaRPr lang="en-GB" sz="12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Tomato Ketchup</a:t>
                      </a:r>
                      <a:endParaRPr lang="en-GB" sz="12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Vegetarian main course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Cheese &amp; Tomato Quiche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Ratatouille 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With a Cheddar 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crumble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 Spinach &amp; Feta Pie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Mexican Bean Falafel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Vegan fish finger</a:t>
                      </a:r>
                      <a:endParaRPr lang="en-GB" sz="12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3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Sides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New Potatoes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Peas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Broccoli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Wedges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Cauliflower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Corn on the Cob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Roast potatoes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Carrots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Peas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Rice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Roasted Vegetables 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 Green Beans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Oven chips </a:t>
                      </a:r>
                      <a:endParaRPr lang="en-GB" sz="12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Garden peas</a:t>
                      </a:r>
                      <a:endParaRPr lang="en-GB" sz="12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Baked beans</a:t>
                      </a:r>
                      <a:endParaRPr lang="en-GB" sz="12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Dessert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Oaty Biscuit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Strawberry Cheesecake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Chocolate Muffin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Lemon Slice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Rock cake</a:t>
                      </a:r>
                      <a:endParaRPr lang="en-GB" sz="1200" b="0" strike="noStrike" spc="-1" dirty="0"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 Black"/>
                        </a:rPr>
                        <a:t>Jacket Potato or Pasta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Jacket Potato &amp; Filling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Or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Pasta Dish of the Day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Always Available</a:t>
                      </a: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1" strike="noStrike" spc="-1" dirty="0">
                        <a:solidFill>
                          <a:schemeClr val="tx1"/>
                        </a:solidFill>
                        <a:latin typeface="Arial Black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Salads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1" strike="noStrike" spc="-1" dirty="0">
                        <a:solidFill>
                          <a:schemeClr val="tx1"/>
                        </a:solidFill>
                        <a:latin typeface="Arial Black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Daily selection of Healthy &amp; Colourful Salads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7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1" strike="noStrike" spc="-1" dirty="0">
                        <a:solidFill>
                          <a:schemeClr val="tx1"/>
                        </a:solidFill>
                        <a:latin typeface="Arial Black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Fruit Bar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Daily selection of fruit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9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Yoghurt Bar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67367F"/>
                      </a:solidFill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Daily selection of Yoghurt &amp; Jelly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8720">
                      <a:solidFill>
                        <a:srgbClr val="67367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67367F"/>
                      </a:solidFill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5" name="Rectangle 5"/>
          <p:cNvSpPr/>
          <p:nvPr/>
        </p:nvSpPr>
        <p:spPr>
          <a:xfrm>
            <a:off x="2488680" y="84960"/>
            <a:ext cx="1816920" cy="54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6" name="Picture 9" descr="A picture containing text&#10;&#10;Description automatically generated"/>
          <p:cNvPicPr/>
          <p:nvPr/>
        </p:nvPicPr>
        <p:blipFill>
          <a:blip r:embed="rId3"/>
          <a:stretch/>
        </p:blipFill>
        <p:spPr>
          <a:xfrm>
            <a:off x="2799000" y="71280"/>
            <a:ext cx="2491920" cy="74016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1" descr="Logo, company name&#10;&#10;Description automatically generated"/>
          <p:cNvPicPr/>
          <p:nvPr/>
        </p:nvPicPr>
        <p:blipFill>
          <a:blip r:embed="rId4"/>
          <a:stretch/>
        </p:blipFill>
        <p:spPr>
          <a:xfrm>
            <a:off x="5290520" y="4157640"/>
            <a:ext cx="307800" cy="30780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3" descr="Logo, company name&#10;&#10;Description automatically generated"/>
          <p:cNvPicPr/>
          <p:nvPr/>
        </p:nvPicPr>
        <p:blipFill>
          <a:blip r:embed="rId4"/>
          <a:stretch/>
        </p:blipFill>
        <p:spPr>
          <a:xfrm>
            <a:off x="6406380" y="4165380"/>
            <a:ext cx="307800" cy="30780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1" descr="Icon&#10;&#10;Description automatically generated"/>
          <p:cNvPicPr/>
          <p:nvPr/>
        </p:nvPicPr>
        <p:blipFill>
          <a:blip r:embed="rId5"/>
          <a:stretch/>
        </p:blipFill>
        <p:spPr>
          <a:xfrm>
            <a:off x="1883520" y="2995560"/>
            <a:ext cx="263520" cy="2786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2"/>
          <p:cNvPicPr/>
          <p:nvPr/>
        </p:nvPicPr>
        <p:blipFill>
          <a:blip r:embed="rId6"/>
          <a:stretch/>
        </p:blipFill>
        <p:spPr>
          <a:xfrm>
            <a:off x="5945760" y="0"/>
            <a:ext cx="1229040" cy="482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/>
          <p:cNvSpPr/>
          <p:nvPr/>
        </p:nvSpPr>
        <p:spPr>
          <a:xfrm>
            <a:off x="304560" y="757440"/>
            <a:ext cx="1047240" cy="3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400" b="1" strike="noStrike" spc="-1">
                <a:solidFill>
                  <a:srgbClr val="FFFFFF"/>
                </a:solidFill>
                <a:latin typeface="Big John"/>
                <a:ea typeface="DejaVu Sans"/>
              </a:rPr>
              <a:t>WEEK 1</a:t>
            </a:r>
            <a:endParaRPr lang="en-GB" sz="1400" b="0" strike="noStrike" spc="-1">
              <a:latin typeface="Arial"/>
            </a:endParaRPr>
          </a:p>
        </p:txBody>
      </p:sp>
      <p:graphicFrame>
        <p:nvGraphicFramePr>
          <p:cNvPr id="63" name="Table 2"/>
          <p:cNvGraphicFramePr/>
          <p:nvPr>
            <p:extLst>
              <p:ext uri="{D42A27DB-BD31-4B8C-83A1-F6EECF244321}">
                <p14:modId xmlns:p14="http://schemas.microsoft.com/office/powerpoint/2010/main" val="94745666"/>
              </p:ext>
            </p:extLst>
          </p:nvPr>
        </p:nvGraphicFramePr>
        <p:xfrm>
          <a:off x="333000" y="1099800"/>
          <a:ext cx="6893640" cy="8706585"/>
        </p:xfrm>
        <a:graphic>
          <a:graphicData uri="http://schemas.openxmlformats.org/drawingml/2006/table">
            <a:tbl>
              <a:tblPr/>
              <a:tblGrid>
                <a:gridCol w="114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2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+mj-lt"/>
                          <a:ea typeface="DejaVu Sans"/>
                        </a:rPr>
                        <a:t>Monday </a:t>
                      </a:r>
                      <a:endParaRPr lang="en-GB" sz="1200" b="1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+mj-lt"/>
                          <a:ea typeface="DejaVu Sans"/>
                        </a:rPr>
                        <a:t>Tuesday</a:t>
                      </a:r>
                      <a:endParaRPr lang="en-GB" sz="1200" b="1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+mj-lt"/>
                          <a:ea typeface="DejaVu Sans"/>
                        </a:rPr>
                        <a:t>Wednesday</a:t>
                      </a:r>
                      <a:endParaRPr lang="en-GB" sz="1200" b="1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+mj-lt"/>
                          <a:ea typeface="DejaVu Sans"/>
                        </a:rPr>
                        <a:t>Thursday</a:t>
                      </a:r>
                      <a:endParaRPr lang="en-GB" sz="1200" b="1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+mj-lt"/>
                          <a:ea typeface="DejaVu Sans"/>
                        </a:rPr>
                        <a:t>Friday</a:t>
                      </a:r>
                      <a:endParaRPr lang="en-GB" sz="1200" b="1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Bread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Soup of the day with croutons, herbs and toppings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Main course 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Vegetable Sausage Rol</a:t>
                      </a: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Heebo Light"/>
                          <a:ea typeface="DejaVu Sans"/>
                        </a:rPr>
                        <a:t>l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Lemon &amp; Oregano Chicken &amp; Rice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Roast Pork  &amp; Yorkshire Pudding, Gravy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Chicken Stir Fry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Cheese Burger 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Vegetarian main course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Curried Lentils Topped with 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 err="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Sagaloo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Vegetable Moussaka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Roasted Squash &amp; Bean Stew &amp; Dumplings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Crispy Tofu Stir Fry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Quorn Southern Bites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1" strike="noStrike" spc="-1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Sides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Potato Wedges 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Broccoli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Peas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Garlic Bread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Roasted Cauliflower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Green Beans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Roasted New Potatoes 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Carrots 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Savoy Cabbage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Noodles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Chinese Leaves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Broccoli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Chunky chips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Peas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Beans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1" strike="noStrike" spc="-1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Dessert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Fruity Flapjack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Fresh Fruit 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Salad &amp; Cream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Orange Drizzle Cake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Eton Mess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White Choc Chip Cookie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 Black"/>
                        </a:rPr>
                        <a:t>Jacket Potato &amp; Pasta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Jacket Potato &amp; Filling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Or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Pasta Dish of the Day 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</a:rPr>
                        <a:t>Always Available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Salads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Daily selection of Healthy &amp; Colourful Salads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Fruit bar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Daily selection of fruit</a:t>
                      </a:r>
                      <a:endParaRPr lang="en-GB" sz="12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3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1" strike="noStrike" spc="-1" dirty="0">
                          <a:solidFill>
                            <a:schemeClr val="tx1"/>
                          </a:solidFill>
                          <a:latin typeface="Arial Black"/>
                          <a:ea typeface="DejaVu Sans"/>
                        </a:rPr>
                        <a:t>Yoghurt Bar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200" b="0" strike="noStrike" spc="-1" dirty="0">
                          <a:solidFill>
                            <a:schemeClr val="tx1"/>
                          </a:solidFill>
                          <a:latin typeface="Arial"/>
                          <a:ea typeface="DejaVu Sans"/>
                        </a:rPr>
                        <a:t>Daily selection of Yoghurt &amp; Jelly</a:t>
                      </a: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4" name="Rectangle 3"/>
          <p:cNvSpPr/>
          <p:nvPr/>
        </p:nvSpPr>
        <p:spPr>
          <a:xfrm>
            <a:off x="2488680" y="84960"/>
            <a:ext cx="1816920" cy="54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5" name="Picture 5" descr="A picture containing text&#10;&#10;Description automatically generated"/>
          <p:cNvPicPr/>
          <p:nvPr/>
        </p:nvPicPr>
        <p:blipFill>
          <a:blip r:embed="rId3"/>
          <a:stretch/>
        </p:blipFill>
        <p:spPr>
          <a:xfrm>
            <a:off x="2799000" y="71280"/>
            <a:ext cx="2491920" cy="74016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11" descr="Logo, company name&#10;&#10;Description automatically generated"/>
          <p:cNvPicPr/>
          <p:nvPr/>
        </p:nvPicPr>
        <p:blipFill>
          <a:blip r:embed="rId4"/>
          <a:stretch/>
        </p:blipFill>
        <p:spPr>
          <a:xfrm>
            <a:off x="1936695" y="3995595"/>
            <a:ext cx="307800" cy="30780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15" descr="Icon&#10;&#10;Description automatically generated"/>
          <p:cNvPicPr/>
          <p:nvPr/>
        </p:nvPicPr>
        <p:blipFill>
          <a:blip r:embed="rId5"/>
          <a:stretch/>
        </p:blipFill>
        <p:spPr>
          <a:xfrm>
            <a:off x="1936695" y="2747115"/>
            <a:ext cx="263520" cy="2786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1" descr="Logo, company name&#10;&#10;Description automatically generated"/>
          <p:cNvPicPr/>
          <p:nvPr/>
        </p:nvPicPr>
        <p:blipFill>
          <a:blip r:embed="rId4"/>
          <a:stretch/>
        </p:blipFill>
        <p:spPr>
          <a:xfrm>
            <a:off x="5315181" y="4016145"/>
            <a:ext cx="307800" cy="30780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11" descr="Logo, company name&#10;&#10;Description automatically generated"/>
          <p:cNvPicPr/>
          <p:nvPr/>
        </p:nvPicPr>
        <p:blipFill>
          <a:blip r:embed="rId4"/>
          <a:stretch/>
        </p:blipFill>
        <p:spPr>
          <a:xfrm>
            <a:off x="6334095" y="3995595"/>
            <a:ext cx="307800" cy="30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434</Words>
  <Application>Microsoft Office PowerPoint</Application>
  <PresentationFormat>Custom</PresentationFormat>
  <Paragraphs>177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Big John</vt:lpstr>
      <vt:lpstr>Heebo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Former Job Opportunities  £5.90 + £0.72 holiday pay per hour. ​ Positions available to cover tills at morning break &amp; lunch time.  If interested please email:  email@mail.com  Ask for the Manager:  Name</dc:title>
  <dc:subject/>
  <dc:creator>Melita Berg</dc:creator>
  <dc:description/>
  <cp:lastModifiedBy>Nuala Kemp</cp:lastModifiedBy>
  <cp:revision>106</cp:revision>
  <cp:lastPrinted>2020-11-18T14:12:12Z</cp:lastPrinted>
  <dcterms:created xsi:type="dcterms:W3CDTF">2019-09-16T09:19:14Z</dcterms:created>
  <dcterms:modified xsi:type="dcterms:W3CDTF">2022-04-06T19:34:00Z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0x01010065700875FD2F6F469F7E04DCDFAF3EC6</vt:lpwstr>
  </property>
  <property fmtid="{D5CDD505-2E9C-101B-9397-08002B2CF9AE}" pid="3" name="Notes">
    <vt:i4>1</vt:i4>
  </property>
  <property fmtid="{D5CDD505-2E9C-101B-9397-08002B2CF9AE}" pid="4" name="PresentationFormat">
    <vt:lpwstr>Custom</vt:lpwstr>
  </property>
  <property fmtid="{D5CDD505-2E9C-101B-9397-08002B2CF9AE}" pid="5" name="Slides">
    <vt:i4>3</vt:i4>
  </property>
</Properties>
</file>