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jpeg" ContentType="image/jpeg"/>
  <Override PartName="/ppt/media/image18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4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</p:sldIdLst>
  <p:sldSz cx="7559675" cy="10691813"/>
  <p:notesSz cx="6888163" cy="100203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GB" sz="2000" spc="-1" strike="noStrike">
                <a:latin typeface="Arial"/>
              </a:rPr>
              <a:t>Click to edit the notes'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GB" sz="1400" spc="-1" strike="noStrike">
                <a:latin typeface="Times New Roman"/>
              </a:defRPr>
            </a:lvl1pPr>
          </a:lstStyle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D81F1C99-F92C-4EB8-9E1F-B5820CD12762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ldImg"/>
          </p:nvPr>
        </p:nvSpPr>
        <p:spPr>
          <a:xfrm>
            <a:off x="2249640" y="1252440"/>
            <a:ext cx="2388240" cy="3381840"/>
          </a:xfrm>
          <a:prstGeom prst="rect">
            <a:avLst/>
          </a:prstGeom>
          <a:ln w="0">
            <a:noFill/>
          </a:ln>
        </p:spPr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09440" cy="394452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 idx="7"/>
          </p:nvPr>
        </p:nvSpPr>
        <p:spPr>
          <a:xfrm>
            <a:off x="3901680" y="9517680"/>
            <a:ext cx="2983680" cy="50184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3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92E4A20-95EE-4C37-A2A8-2E54AB416AAC}" type="slidenum">
              <a:rPr b="0" lang="en-US" sz="1300" spc="-1" strike="noStrike">
                <a:latin typeface="Times New Roman"/>
              </a:rPr>
              <a:t>&lt;number&gt;</a:t>
            </a:fld>
            <a:endParaRPr b="0" lang="en-GB" sz="13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730F2C-FB39-48B8-A883-400730FE606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560" cy="37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680292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77640" y="5740560"/>
            <a:ext cx="680292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3178E7-7A66-4F29-9E32-51AB8CD715B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560" cy="37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56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863520" y="2501640"/>
            <a:ext cx="331956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331956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3863520" y="5740560"/>
            <a:ext cx="331956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1675E6-44C8-44A2-88AB-5DF5CDF488E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560" cy="37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67768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97808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7764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67768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497808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264924-C7A6-41C7-9B8D-090E63140AA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560" cy="37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2920" cy="620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43F794-3A68-424D-AC99-B8C95BC9294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560" cy="37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6802920" cy="620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15D1E8-32F3-4157-9AB3-07F1984971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560" cy="37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560" cy="620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3863520" y="2501640"/>
            <a:ext cx="3319560" cy="620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50D924-1A93-4639-ADF9-B5D4FAE752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560" cy="37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0AFA78-93FA-42F5-9575-A389BC3A7B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67000" y="1749960"/>
            <a:ext cx="6424560" cy="1725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0D1B8B-58A3-4BE4-8F5F-C79A6642BBC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560" cy="37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56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863520" y="2501640"/>
            <a:ext cx="3319560" cy="620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331956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6CD3EF-2181-4B4D-BF37-55CAD146FC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560" cy="37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560" cy="620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863520" y="2501640"/>
            <a:ext cx="331956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863520" y="5740560"/>
            <a:ext cx="331956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6B349D-6EE7-4787-83F3-1AB006955E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560" cy="37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56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863520" y="2501640"/>
            <a:ext cx="331956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680292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788D45-3803-4C3C-87A1-83CE66F71A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4560" cy="372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2920" cy="620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2504160" y="9909720"/>
            <a:ext cx="2550240" cy="56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GB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5339160" y="9909720"/>
            <a:ext cx="1699920" cy="56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989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2E05A35-9781-4BDD-BE80-E11FB2575118}" type="slidenum">
              <a:rPr b="0" lang="en-US" sz="989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989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19840" y="9909720"/>
            <a:ext cx="1699920" cy="56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GB" sz="1400" spc="-1" strike="noStrike">
                <a:latin typeface="Times New Roman"/>
              </a:defRPr>
            </a:lvl1pPr>
          </a:lstStyle>
          <a:p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/>
          <p:nvPr/>
        </p:nvSpPr>
        <p:spPr>
          <a:xfrm>
            <a:off x="304560" y="757440"/>
            <a:ext cx="1048680" cy="3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1400" spc="-1" strike="noStrike">
                <a:solidFill>
                  <a:srgbClr val="ffffff"/>
                </a:solidFill>
                <a:latin typeface="Big John"/>
                <a:ea typeface="DejaVu Sans"/>
              </a:rPr>
              <a:t>WEEK 1</a:t>
            </a:r>
            <a:endParaRPr b="0" lang="en-GB" sz="1400" spc="-1" strike="noStrike">
              <a:latin typeface="Arial"/>
            </a:endParaRPr>
          </a:p>
        </p:txBody>
      </p:sp>
      <p:graphicFrame>
        <p:nvGraphicFramePr>
          <p:cNvPr id="48" name="Table 2"/>
          <p:cNvGraphicFramePr/>
          <p:nvPr/>
        </p:nvGraphicFramePr>
        <p:xfrm>
          <a:off x="283320" y="840600"/>
          <a:ext cx="6893280" cy="9419400"/>
        </p:xfrm>
        <a:graphic>
          <a:graphicData uri="http://schemas.openxmlformats.org/drawingml/2006/table">
            <a:tbl>
              <a:tblPr/>
              <a:tblGrid>
                <a:gridCol w="1148760"/>
                <a:gridCol w="1148760"/>
                <a:gridCol w="1131840"/>
                <a:gridCol w="1165680"/>
                <a:gridCol w="1148760"/>
                <a:gridCol w="1149840"/>
              </a:tblGrid>
              <a:tr h="387360">
                <a:tc>
                  <a:tcPr anchor="t" marL="91440" marR="91440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Monday 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Tuesday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Wednesday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Thursday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Friday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</a:tr>
              <a:tr h="7650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Bread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Soup of the day with croutons, herbs and toppings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</a:tr>
              <a:tr h="1585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Main course 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Veggie Sausage Roll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Beef Burger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In a Floured bap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Roast Gammon, Yorkshire Pudding and gravy 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Spanish Chicken in a Rich Tomato Sauce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Breaded Fish Fillet served with a Lemon wedge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559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Vegetarian main course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Plant Based Meatballs in Gravy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Veggie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Burger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Roast Root Vegetable Strudel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Traditional Potato &amp; Onion Tortilla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Quorn Nuggets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665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Sides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New Potatoes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Carrots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Cauliflower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Potato Wedges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Broccoli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Garden Peas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Roasted New Potatoes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Carrot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Seasonal cabbage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50/50 Rice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Roasted Courgette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Green Beans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Oven chips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Garden peas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Baked beans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326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Dessert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Fruity Flapjack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Strawberry Delight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Chocolate Chip Cookie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Fruit Trifle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Banana</a:t>
                      </a:r>
                      <a:br/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Cake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268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Jacket Potato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Or Pasta 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Jacket Potato &amp; Filling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Or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Pasta Dish of the Day 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Always Available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818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Salad Bar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Daily selection of Healthy &amp; Colourful Salads </a:t>
                      </a:r>
                      <a:endParaRPr b="0" lang="en-GB" sz="1200" spc="-1" strike="noStrike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</a:tr>
              <a:tr h="820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Fruit bar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Daily selection of fruit</a:t>
                      </a:r>
                      <a:endParaRPr b="0" lang="en-GB" sz="1200" spc="-1" strike="noStrike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</a:tr>
              <a:tr h="5605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Yoghurt Bar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Daily selection of Yoghurts &amp; Jelly</a:t>
                      </a:r>
                      <a:endParaRPr b="0" lang="en-GB" sz="1200" spc="-1" strike="noStrike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49" name="Rectangle 2"/>
          <p:cNvSpPr/>
          <p:nvPr/>
        </p:nvSpPr>
        <p:spPr>
          <a:xfrm>
            <a:off x="2488680" y="84960"/>
            <a:ext cx="1818360" cy="54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Picture 4" descr="A picture containing text&#10;&#10;Description automatically generated"/>
          <p:cNvPicPr/>
          <p:nvPr/>
        </p:nvPicPr>
        <p:blipFill>
          <a:blip r:embed="rId2"/>
          <a:stretch/>
        </p:blipFill>
        <p:spPr>
          <a:xfrm>
            <a:off x="2727360" y="59040"/>
            <a:ext cx="2493360" cy="74160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7" descr="Logo, company name&#10;&#10;Description automatically generated"/>
          <p:cNvPicPr/>
          <p:nvPr/>
        </p:nvPicPr>
        <p:blipFill>
          <a:blip r:embed="rId3"/>
          <a:stretch/>
        </p:blipFill>
        <p:spPr>
          <a:xfrm>
            <a:off x="1850760" y="4320000"/>
            <a:ext cx="309240" cy="3092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20" descr="Icon&#10;&#10;Description automatically generated"/>
          <p:cNvPicPr/>
          <p:nvPr/>
        </p:nvPicPr>
        <p:blipFill>
          <a:blip r:embed="rId4"/>
          <a:stretch/>
        </p:blipFill>
        <p:spPr>
          <a:xfrm>
            <a:off x="1895040" y="2779920"/>
            <a:ext cx="264960" cy="28008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22" descr="Icon&#10;&#10;Description automatically generated"/>
          <p:cNvPicPr/>
          <p:nvPr/>
        </p:nvPicPr>
        <p:blipFill>
          <a:blip r:embed="rId5"/>
          <a:stretch/>
        </p:blipFill>
        <p:spPr>
          <a:xfrm>
            <a:off x="2124360" y="1447200"/>
            <a:ext cx="264960" cy="2800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" descr="Logo&#10;&#10;Description automatically generated"/>
          <p:cNvPicPr/>
          <p:nvPr/>
        </p:nvPicPr>
        <p:blipFill>
          <a:blip r:embed="rId6"/>
          <a:stretch/>
        </p:blipFill>
        <p:spPr>
          <a:xfrm>
            <a:off x="6480000" y="2897280"/>
            <a:ext cx="254520" cy="34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/>
          <p:nvPr/>
        </p:nvSpPr>
        <p:spPr>
          <a:xfrm>
            <a:off x="304560" y="757440"/>
            <a:ext cx="1048680" cy="3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1400" spc="-1" strike="noStrike">
                <a:solidFill>
                  <a:srgbClr val="ffffff"/>
                </a:solidFill>
                <a:latin typeface="Big John"/>
                <a:ea typeface="DejaVu Sans"/>
              </a:rPr>
              <a:t>WEEK 1</a:t>
            </a:r>
            <a:endParaRPr b="0" lang="en-GB" sz="1400" spc="-1" strike="noStrike">
              <a:latin typeface="Arial"/>
            </a:endParaRPr>
          </a:p>
        </p:txBody>
      </p:sp>
      <p:graphicFrame>
        <p:nvGraphicFramePr>
          <p:cNvPr id="56" name="Table 2"/>
          <p:cNvGraphicFramePr/>
          <p:nvPr/>
        </p:nvGraphicFramePr>
        <p:xfrm>
          <a:off x="376560" y="851040"/>
          <a:ext cx="6893280" cy="9408960"/>
        </p:xfrm>
        <a:graphic>
          <a:graphicData uri="http://schemas.openxmlformats.org/drawingml/2006/table">
            <a:tbl>
              <a:tblPr/>
              <a:tblGrid>
                <a:gridCol w="1148760"/>
                <a:gridCol w="1148760"/>
                <a:gridCol w="1148760"/>
                <a:gridCol w="1148760"/>
                <a:gridCol w="1148760"/>
                <a:gridCol w="1149840"/>
              </a:tblGrid>
              <a:tr h="418680">
                <a:tc>
                  <a:tcPr anchor="t" marL="91440" marR="91440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Monday 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Tuesday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Wednesday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Thursday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Friday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</a:tr>
              <a:tr h="627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Bread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Soup of the day with croutons, herbs and toppings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</a:tr>
              <a:tr h="13129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Main course 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Freshly Made Margarita Pizza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Creamy Chicken Korma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Roast Chicken, Stuffing and gravy 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Beef Bolognese 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Cumberland Pork 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Sausage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647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Vegetarian main course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Roasted vegetable pizza 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Sweet Potato &amp; Lentil Curry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Squash &amp; Bean Stew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With Herby Dumplings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Quorn Bolognese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Plant Based </a:t>
                      </a:r>
                      <a:br/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Sausage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744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Sides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Potato Wedges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Sweetcorn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Broccoli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50/50 Rice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Naan Bread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Courgettes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Peas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Roast potatoes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Carrot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Seasonal cabbage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Spaghetti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Roasted Cauliflower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Green Beans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Oven chips 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Garden peas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Baked beans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83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Dessert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Cinnamon &amp; Oat Cookie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Raspberry Cheesecake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Jammy Sponge Cake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Rocky Road Slice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Carrot </a:t>
                      </a:r>
                      <a:br/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Muffins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83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Jacket Potato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Or Pasta 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Jacket Potato &amp; Filling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Or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Pasta Dish of the Day 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Always Available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</a:tr>
              <a:tr h="883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Salad Bar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Daily selection of Healthy &amp; Colourful Salads </a:t>
                      </a:r>
                      <a:endParaRPr b="0" lang="en-GB" sz="1200" spc="-1" strike="noStrike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</a:tr>
              <a:tr h="8848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Fruit bar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Daily selection of fruit</a:t>
                      </a:r>
                      <a:endParaRPr b="0" lang="en-GB" sz="1200" spc="-1" strike="noStrike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noFill/>
                  </a:tcPr>
                </a:tc>
                <a:tc hMerge="1">
                  <a:tcPr anchor="ctr" marL="90000" marR="90000">
                    <a:lnT w="10800">
                      <a:solidFill>
                        <a:srgbClr val="000000"/>
                      </a:solidFill>
                    </a:lnT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lnT w="10800">
                      <a:solidFill>
                        <a:srgbClr val="000000"/>
                      </a:solidFill>
                    </a:lnT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lnT w="10800">
                      <a:solidFill>
                        <a:srgbClr val="000000"/>
                      </a:solidFill>
                    </a:lnT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lnT w="10800">
                      <a:solidFill>
                        <a:srgbClr val="000000"/>
                      </a:solidFill>
                    </a:lnT>
                    <a:solidFill>
                      <a:srgbClr val="729fcf"/>
                    </a:solidFill>
                  </a:tcPr>
                </a:tc>
              </a:tr>
              <a:tr h="7758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Yoghurt Bar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Daily selection of Yoghurts &amp; Jelly</a:t>
                      </a:r>
                      <a:endParaRPr b="0" lang="en-GB" sz="1200" spc="-1" strike="noStrike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7" name="Rectangle 5"/>
          <p:cNvSpPr/>
          <p:nvPr/>
        </p:nvSpPr>
        <p:spPr>
          <a:xfrm>
            <a:off x="2488680" y="84960"/>
            <a:ext cx="1818360" cy="54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8" name="Picture 9" descr="A picture containing text&#10;&#10;Description automatically generated"/>
          <p:cNvPicPr/>
          <p:nvPr/>
        </p:nvPicPr>
        <p:blipFill>
          <a:blip r:embed="rId2"/>
          <a:stretch/>
        </p:blipFill>
        <p:spPr>
          <a:xfrm>
            <a:off x="2799000" y="71280"/>
            <a:ext cx="2493360" cy="74160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10" descr="Logo, company name&#10;&#10;Description automatically generated"/>
          <p:cNvPicPr/>
          <p:nvPr/>
        </p:nvPicPr>
        <p:blipFill>
          <a:blip r:embed="rId3"/>
          <a:stretch/>
        </p:blipFill>
        <p:spPr>
          <a:xfrm>
            <a:off x="6530760" y="4140000"/>
            <a:ext cx="309240" cy="30924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11" descr="Logo, company name&#10;&#10;Description automatically generated"/>
          <p:cNvPicPr/>
          <p:nvPr/>
        </p:nvPicPr>
        <p:blipFill>
          <a:blip r:embed="rId4"/>
          <a:stretch/>
        </p:blipFill>
        <p:spPr>
          <a:xfrm>
            <a:off x="4190760" y="4140000"/>
            <a:ext cx="309240" cy="309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2" descr="Logo, company name&#10;&#10;Description automatically generated"/>
          <p:cNvPicPr/>
          <p:nvPr/>
        </p:nvPicPr>
        <p:blipFill>
          <a:blip r:embed="rId5"/>
          <a:stretch/>
        </p:blipFill>
        <p:spPr>
          <a:xfrm>
            <a:off x="1980000" y="4140000"/>
            <a:ext cx="309240" cy="30924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13" descr="Logo, company name&#10;&#10;Description automatically generated"/>
          <p:cNvPicPr/>
          <p:nvPr/>
        </p:nvPicPr>
        <p:blipFill>
          <a:blip r:embed="rId6"/>
          <a:stretch/>
        </p:blipFill>
        <p:spPr>
          <a:xfrm>
            <a:off x="3060000" y="4140000"/>
            <a:ext cx="309240" cy="30924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14" descr="Icon&#10;&#10;Description automatically generated"/>
          <p:cNvPicPr/>
          <p:nvPr/>
        </p:nvPicPr>
        <p:blipFill>
          <a:blip r:embed="rId7"/>
          <a:stretch/>
        </p:blipFill>
        <p:spPr>
          <a:xfrm>
            <a:off x="2160000" y="1440000"/>
            <a:ext cx="264960" cy="28008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5" descr="Logo&#10;&#10;Description automatically generated"/>
          <p:cNvPicPr/>
          <p:nvPr/>
        </p:nvPicPr>
        <p:blipFill>
          <a:blip r:embed="rId8"/>
          <a:stretch/>
        </p:blipFill>
        <p:spPr>
          <a:xfrm>
            <a:off x="8388720" y="-184680"/>
            <a:ext cx="254520" cy="34272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6" descr="Icon&#10;&#10;Description automatically generated"/>
          <p:cNvPicPr/>
          <p:nvPr/>
        </p:nvPicPr>
        <p:blipFill>
          <a:blip r:embed="rId9"/>
          <a:stretch/>
        </p:blipFill>
        <p:spPr>
          <a:xfrm>
            <a:off x="1980000" y="2880000"/>
            <a:ext cx="264960" cy="28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/>
          <p:nvPr/>
        </p:nvSpPr>
        <p:spPr>
          <a:xfrm>
            <a:off x="304560" y="757440"/>
            <a:ext cx="1048680" cy="3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1400" spc="-1" strike="noStrike">
                <a:solidFill>
                  <a:srgbClr val="ffffff"/>
                </a:solidFill>
                <a:latin typeface="Big John"/>
                <a:ea typeface="DejaVu Sans"/>
              </a:rPr>
              <a:t>WEEK 1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7" name="Rectangle 3"/>
          <p:cNvSpPr/>
          <p:nvPr/>
        </p:nvSpPr>
        <p:spPr>
          <a:xfrm>
            <a:off x="2488680" y="84960"/>
            <a:ext cx="1818360" cy="54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8" name="Picture 5" descr="A picture containing text&#10;&#10;Description automatically generated"/>
          <p:cNvPicPr/>
          <p:nvPr/>
        </p:nvPicPr>
        <p:blipFill>
          <a:blip r:embed="rId2"/>
          <a:stretch/>
        </p:blipFill>
        <p:spPr>
          <a:xfrm>
            <a:off x="2799000" y="71280"/>
            <a:ext cx="2493360" cy="74160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9" descr="Icon&#10;&#10;Description automatically generated"/>
          <p:cNvPicPr/>
          <p:nvPr/>
        </p:nvPicPr>
        <p:blipFill>
          <a:blip r:embed="rId3"/>
          <a:stretch/>
        </p:blipFill>
        <p:spPr>
          <a:xfrm>
            <a:off x="2160000" y="1440000"/>
            <a:ext cx="264960" cy="28008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10" descr="Logo, company name&#10;&#10;Description automatically generated"/>
          <p:cNvPicPr/>
          <p:nvPr/>
        </p:nvPicPr>
        <p:blipFill>
          <a:blip r:embed="rId4"/>
          <a:stretch/>
        </p:blipFill>
        <p:spPr>
          <a:xfrm>
            <a:off x="3060000" y="4140000"/>
            <a:ext cx="309240" cy="30924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11" descr="Logo, company name&#10;&#10;Description automatically generated"/>
          <p:cNvPicPr/>
          <p:nvPr/>
        </p:nvPicPr>
        <p:blipFill>
          <a:blip r:embed="rId5"/>
          <a:stretch/>
        </p:blipFill>
        <p:spPr>
          <a:xfrm>
            <a:off x="6480000" y="4190760"/>
            <a:ext cx="309240" cy="30924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12" descr="Logo, company name&#10;&#10;Description automatically generated"/>
          <p:cNvPicPr/>
          <p:nvPr/>
        </p:nvPicPr>
        <p:blipFill>
          <a:blip r:embed="rId6"/>
          <a:stretch/>
        </p:blipFill>
        <p:spPr>
          <a:xfrm>
            <a:off x="5270760" y="4140000"/>
            <a:ext cx="309240" cy="30924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13" descr="Logo, company name&#10;&#10;Description automatically generated"/>
          <p:cNvPicPr/>
          <p:nvPr/>
        </p:nvPicPr>
        <p:blipFill>
          <a:blip r:embed="rId7"/>
          <a:stretch/>
        </p:blipFill>
        <p:spPr>
          <a:xfrm>
            <a:off x="4140000" y="4140000"/>
            <a:ext cx="309240" cy="30924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15" descr="Icon&#10;&#10;Description automatically generated"/>
          <p:cNvPicPr/>
          <p:nvPr/>
        </p:nvPicPr>
        <p:blipFill>
          <a:blip r:embed="rId8"/>
          <a:stretch/>
        </p:blipFill>
        <p:spPr>
          <a:xfrm>
            <a:off x="1895040" y="2959920"/>
            <a:ext cx="264960" cy="2800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5" name="Table 1"/>
          <p:cNvGraphicFramePr/>
          <p:nvPr/>
        </p:nvGraphicFramePr>
        <p:xfrm>
          <a:off x="313200" y="854640"/>
          <a:ext cx="6893280" cy="9924840"/>
        </p:xfrm>
        <a:graphic>
          <a:graphicData uri="http://schemas.openxmlformats.org/drawingml/2006/table">
            <a:tbl>
              <a:tblPr/>
              <a:tblGrid>
                <a:gridCol w="1148760"/>
                <a:gridCol w="1180080"/>
                <a:gridCol w="1100520"/>
                <a:gridCol w="1165680"/>
                <a:gridCol w="1148760"/>
                <a:gridCol w="1149840"/>
              </a:tblGrid>
              <a:tr h="372600">
                <a:tc>
                  <a:tcPr anchor="t" marL="91440" marR="91440">
                    <a:lnL w="12240">
                      <a:noFill/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Monday 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Tuesday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67367f"/>
                      </a:solidFill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Wednesday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Thursday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8720">
                      <a:solidFill>
                        <a:srgbClr val="67367f"/>
                      </a:solidFill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100" spc="-1" strike="noStrike">
                          <a:solidFill>
                            <a:srgbClr val="a2d4e1"/>
                          </a:solidFill>
                          <a:latin typeface="Big John"/>
                        </a:rPr>
                        <a:t>Friday</a:t>
                      </a:r>
                      <a:endParaRPr b="0" lang="en-GB" sz="1100" spc="-1" strike="noStrike">
                        <a:latin typeface="Arial"/>
                      </a:endParaRPr>
                    </a:p>
                  </a:txBody>
                  <a:tcPr anchor="ctr" marL="9360" marR="9360">
                    <a:lnL w="18720">
                      <a:solidFill>
                        <a:srgbClr val="67367f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18720">
                      <a:noFill/>
                    </a:lnB>
                    <a:solidFill>
                      <a:srgbClr val="68367f"/>
                    </a:solidFill>
                  </a:tcPr>
                </a:tc>
              </a:tr>
              <a:tr h="7203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Bread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Soup of the day with croutons, herbs and toppings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solidFill>
                      <a:srgbClr val="729fcf"/>
                    </a:solidFill>
                  </a:tcPr>
                </a:tc>
              </a:tr>
              <a:tr h="14922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Main course 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Veggie Lasagne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Lemon &amp; Oregano Chicken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Roast Turkey Yorkshire Pudding and gravy 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Chilli Con Carne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Or 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Fajita style Chicken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Breaded Fish Fingers served with a Lemon wedge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879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Vegetarian main course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Stuffed Mushroom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Home made Falafel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Lentil Hotpot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Roasted Veg &amp; Bean mix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Vegan Quorn Fingers 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t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487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Sides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Garlic Bread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Broccoli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Roasted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Squash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Herby Potatoes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Carrots 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Green Beans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Roast Potatoes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Cabbage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Swede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50/50 Rice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Tortilla Chips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Sweetcorn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Green Beans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Oven chips 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Garden peas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Baked beans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837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Dessert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Oaty Anzac Biscuit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Vanilla Cake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Chocolate Muffin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Banoffee Pie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Lemon Shortbread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609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Jacket Potato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Or Pasta 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Jacket Potato &amp; Filling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Or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Pasta Dish of the Day 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Always Available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707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Salad Bar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Daily selection of Healthy &amp; Colourful Salads </a:t>
                      </a:r>
                      <a:endParaRPr b="0" lang="en-GB" sz="1200" spc="-1" strike="noStrike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ctr" marL="90000" marR="90000"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  <a:tr h="7725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Fruit bar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Daily selection of fruit</a:t>
                      </a:r>
                      <a:endParaRPr b="0" lang="en-GB" sz="1200" spc="-1" strike="noStrike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ctr" marL="90000" marR="90000"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ctr" marL="90000" marR="90000"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ctr" marL="90000" marR="90000"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ctr" marL="90000" marR="90000"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995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GB" sz="1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Yoghurt Bar</a:t>
                      </a:r>
                      <a:endParaRPr b="0" lang="en-GB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en-GB" sz="1200" spc="-1" strike="noStrike"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5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Daily selection of Yoghurts &amp; Jelly</a:t>
                      </a:r>
                      <a:endParaRPr b="0" lang="en-GB" sz="1200" spc="-1" strike="noStrike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ctr" marL="90000" marR="90000"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  <a:tc hMerge="1">
                  <a:tcPr anchor="ctr" marL="90000" marR="90000"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76" name="Picture 2" descr="Logo&#10;&#10;Description automatically generated"/>
          <p:cNvPicPr/>
          <p:nvPr/>
        </p:nvPicPr>
        <p:blipFill>
          <a:blip r:embed="rId9"/>
          <a:stretch/>
        </p:blipFill>
        <p:spPr>
          <a:xfrm>
            <a:off x="6480000" y="3077280"/>
            <a:ext cx="254520" cy="34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700875FD2F6F469F7E04DCDFAF3EC6" ma:contentTypeVersion="13" ma:contentTypeDescription="Create a new document." ma:contentTypeScope="" ma:versionID="ad394fd11598d88d2221edc98abb81b4">
  <xsd:schema xmlns:xsd="http://www.w3.org/2001/XMLSchema" xmlns:xs="http://www.w3.org/2001/XMLSchema" xmlns:p="http://schemas.microsoft.com/office/2006/metadata/properties" xmlns:ns3="c2d4ff47-41e0-4fa7-bf3d-3be4684cf867" xmlns:ns4="b188ab25-e8cb-49a9-896a-41bb53bbf67e" targetNamespace="http://schemas.microsoft.com/office/2006/metadata/properties" ma:root="true" ma:fieldsID="6992d1fdfcf61a5bfb6c6adadffc5a87" ns3:_="" ns4:_="">
    <xsd:import namespace="c2d4ff47-41e0-4fa7-bf3d-3be4684cf867"/>
    <xsd:import namespace="b188ab25-e8cb-49a9-896a-41bb53bbf6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4ff47-41e0-4fa7-bf3d-3be4684cf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8ab25-e8cb-49a9-896a-41bb53bbf67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9825F0-49E5-44A2-A2A2-3DEDE5CEB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4ff47-41e0-4fa7-bf3d-3be4684cf867"/>
    <ds:schemaRef ds:uri="b188ab25-e8cb-49a9-896a-41bb53bbf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A64E24-1DB6-4DA6-B5A5-BBD96A87A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5D7265-CAA4-41B5-842A-AD2348D59F38}">
  <ds:schemaRefs>
    <ds:schemaRef ds:uri="http://schemas.microsoft.com/office/2006/metadata/properties"/>
    <ds:schemaRef ds:uri="c2d4ff47-41e0-4fa7-bf3d-3be4684cf86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b188ab25-e8cb-49a9-896a-41bb53bbf67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Application>LibreOffice/7.3.1.3$Windows_X86_64 LibreOffice_project/a69ca51ded25f3eefd52d7bf9a5fad8c90b87951</Application>
  <AppVersion>15.0000</AppVersion>
  <Words>581</Words>
  <Paragraphs>211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2019-09-16T09:19:14Z</dcterms:created>
  <dc:creator>Melita Berg</dc:creator>
  <dc:description/>
  <dc:language>en-GB</dc:language>
  <cp:lastModifiedBy/>
  <cp:lastPrinted>2020-11-18T14:12:12Z</cp:lastPrinted>
  <dcterms:modified xsi:type="dcterms:W3CDTF">2022-08-16T21:20:41Z</dcterms:modified>
  <cp:revision>93</cp:revision>
  <dc:subject/>
  <dc:title>6th Former Job Opportunities  £5.90 + £0.72 holiday pay per hour. ​ Positions available to cover tills at morning break &amp; lunch time.  If interested please email:  email@mail.com  Ask for the Manager:  Name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0x01010065700875FD2F6F469F7E04DCDFAF3EC6</vt:lpwstr>
  </property>
  <property fmtid="{D5CDD505-2E9C-101B-9397-08002B2CF9AE}" pid="3" name="Notes">
    <vt:i4>1</vt:i4>
  </property>
  <property fmtid="{D5CDD505-2E9C-101B-9397-08002B2CF9AE}" pid="4" name="PresentationFormat">
    <vt:lpwstr>Custom</vt:lpwstr>
  </property>
  <property fmtid="{D5CDD505-2E9C-101B-9397-08002B2CF9AE}" pid="5" name="Slides">
    <vt:i4>3</vt:i4>
  </property>
</Properties>
</file>