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559675" cy="1069181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Went" userId="8c6f1120-2f8f-4f64-a7fb-8cb79ced987a" providerId="ADAL" clId="{92B53FE4-BC1C-4E27-A72E-9616990ABF48}"/>
    <pc:docChg chg="modSld">
      <pc:chgData name="Matthew Went" userId="8c6f1120-2f8f-4f64-a7fb-8cb79ced987a" providerId="ADAL" clId="{92B53FE4-BC1C-4E27-A72E-9616990ABF48}" dt="2022-12-15T15:36:04.742" v="6" actId="21"/>
      <pc:docMkLst>
        <pc:docMk/>
      </pc:docMkLst>
      <pc:sldChg chg="modSp mod">
        <pc:chgData name="Matthew Went" userId="8c6f1120-2f8f-4f64-a7fb-8cb79ced987a" providerId="ADAL" clId="{92B53FE4-BC1C-4E27-A72E-9616990ABF48}" dt="2022-12-15T15:35:54.431" v="5" actId="21"/>
        <pc:sldMkLst>
          <pc:docMk/>
          <pc:sldMk cId="0" sldId="256"/>
        </pc:sldMkLst>
        <pc:graphicFrameChg chg="modGraphic">
          <ac:chgData name="Matthew Went" userId="8c6f1120-2f8f-4f64-a7fb-8cb79ced987a" providerId="ADAL" clId="{92B53FE4-BC1C-4E27-A72E-9616990ABF48}" dt="2022-12-15T15:35:54.431" v="5" actId="21"/>
          <ac:graphicFrameMkLst>
            <pc:docMk/>
            <pc:sldMk cId="0" sldId="256"/>
            <ac:graphicFrameMk id="45" creationId="{00000000-0000-0000-0000-000000000000}"/>
          </ac:graphicFrameMkLst>
        </pc:graphicFrameChg>
      </pc:sldChg>
      <pc:sldChg chg="modSp mod">
        <pc:chgData name="Matthew Went" userId="8c6f1120-2f8f-4f64-a7fb-8cb79ced987a" providerId="ADAL" clId="{92B53FE4-BC1C-4E27-A72E-9616990ABF48}" dt="2022-12-15T15:35:47.135" v="4" actId="20577"/>
        <pc:sldMkLst>
          <pc:docMk/>
          <pc:sldMk cId="0" sldId="257"/>
        </pc:sldMkLst>
        <pc:graphicFrameChg chg="modGraphic">
          <ac:chgData name="Matthew Went" userId="8c6f1120-2f8f-4f64-a7fb-8cb79ced987a" providerId="ADAL" clId="{92B53FE4-BC1C-4E27-A72E-9616990ABF48}" dt="2022-12-15T15:35:47.135" v="4" actId="20577"/>
          <ac:graphicFrameMkLst>
            <pc:docMk/>
            <pc:sldMk cId="0" sldId="257"/>
            <ac:graphicFrameMk id="54" creationId="{00000000-0000-0000-0000-000000000000}"/>
          </ac:graphicFrameMkLst>
        </pc:graphicFrameChg>
      </pc:sldChg>
      <pc:sldChg chg="modSp mod">
        <pc:chgData name="Matthew Went" userId="8c6f1120-2f8f-4f64-a7fb-8cb79ced987a" providerId="ADAL" clId="{92B53FE4-BC1C-4E27-A72E-9616990ABF48}" dt="2022-12-15T15:36:04.742" v="6" actId="21"/>
        <pc:sldMkLst>
          <pc:docMk/>
          <pc:sldMk cId="0" sldId="258"/>
        </pc:sldMkLst>
        <pc:graphicFrameChg chg="modGraphic">
          <ac:chgData name="Matthew Went" userId="8c6f1120-2f8f-4f64-a7fb-8cb79ced987a" providerId="ADAL" clId="{92B53FE4-BC1C-4E27-A72E-9616990ABF48}" dt="2022-12-15T15:36:04.742" v="6" actId="21"/>
          <ac:graphicFrameMkLst>
            <pc:docMk/>
            <pc:sldMk cId="0" sldId="258"/>
            <ac:graphicFrameMk id="6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34477021-141C-47E3-8C98-6ABD9892A6C6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9488" y="1252538"/>
            <a:ext cx="2387600" cy="3379787"/>
          </a:xfrm>
          <a:prstGeom prst="rect">
            <a:avLst/>
          </a:prstGeom>
          <a:ln w="0">
            <a:noFill/>
          </a:ln>
        </p:spPr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08000" cy="394308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sldNum" idx="4"/>
          </p:nvPr>
        </p:nvSpPr>
        <p:spPr>
          <a:xfrm>
            <a:off x="3901680" y="9517680"/>
            <a:ext cx="2982240" cy="5004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en-US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B25558-16E1-4D49-9079-BA500F6086B7}" type="slidenum">
              <a:rPr lang="en-US" sz="1300" b="0" strike="noStrike" spc="-1">
                <a:latin typeface="Times New Roman"/>
              </a:rPr>
              <a:t>1</a:t>
            </a:fld>
            <a:endParaRPr lang="en-GB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26776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9780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37764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26776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49780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/>
          <p:nvPr/>
        </p:nvSpPr>
        <p:spPr>
          <a:xfrm>
            <a:off x="304560" y="757440"/>
            <a:ext cx="104724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FFFFFF"/>
                </a:solidFill>
                <a:latin typeface="Big John"/>
                <a:ea typeface="DejaVu Sans"/>
              </a:rPr>
              <a:t>WEEK 1</a:t>
            </a:r>
            <a:endParaRPr lang="en-GB" sz="1400" b="0" strike="noStrike" spc="-1">
              <a:latin typeface="Arial"/>
            </a:endParaRPr>
          </a:p>
        </p:txBody>
      </p:sp>
      <p:graphicFrame>
        <p:nvGraphicFramePr>
          <p:cNvPr id="45" name="Table 2"/>
          <p:cNvGraphicFramePr/>
          <p:nvPr>
            <p:extLst>
              <p:ext uri="{D42A27DB-BD31-4B8C-83A1-F6EECF244321}">
                <p14:modId xmlns:p14="http://schemas.microsoft.com/office/powerpoint/2010/main" val="987928600"/>
              </p:ext>
            </p:extLst>
          </p:nvPr>
        </p:nvGraphicFramePr>
        <p:xfrm>
          <a:off x="332640" y="1268640"/>
          <a:ext cx="6893280" cy="8155680"/>
        </p:xfrm>
        <a:graphic>
          <a:graphicData uri="http://schemas.openxmlformats.org/drawingml/2006/table">
            <a:tbl>
              <a:tblPr/>
              <a:tblGrid>
                <a:gridCol w="114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100" b="0" strike="noStrike" spc="-1">
                          <a:solidFill>
                            <a:srgbClr val="A2D4E1"/>
                          </a:solidFill>
                          <a:latin typeface="Arial"/>
                        </a:rPr>
                        <a:t>Monday </a:t>
                      </a:r>
                      <a:endParaRPr lang="en-GB" sz="11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100" b="0" strike="noStrike" spc="-1">
                          <a:solidFill>
                            <a:srgbClr val="A2D4E1"/>
                          </a:solidFill>
                          <a:latin typeface="Arial"/>
                        </a:rPr>
                        <a:t>Tuesday</a:t>
                      </a:r>
                      <a:endParaRPr lang="en-GB" sz="11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100" b="0" strike="noStrike" spc="-1">
                          <a:solidFill>
                            <a:srgbClr val="A2D4E1"/>
                          </a:solidFill>
                          <a:latin typeface="Arial"/>
                        </a:rPr>
                        <a:t>Wednesday</a:t>
                      </a:r>
                      <a:endParaRPr lang="en-GB" sz="11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100" b="0" strike="noStrike" spc="-1">
                          <a:solidFill>
                            <a:srgbClr val="A2D4E1"/>
                          </a:solidFill>
                          <a:latin typeface="Arial"/>
                        </a:rPr>
                        <a:t>Thursday</a:t>
                      </a:r>
                      <a:endParaRPr lang="en-GB" sz="11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100" b="0" strike="noStrike" spc="-1">
                          <a:solidFill>
                            <a:srgbClr val="A2D4E1"/>
                          </a:solidFill>
                          <a:latin typeface="Arial"/>
                        </a:rPr>
                        <a:t>Friday</a:t>
                      </a:r>
                      <a:endParaRPr lang="en-GB" sz="11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8D1D75"/>
                          </a:solidFill>
                          <a:latin typeface="Arial Black"/>
                        </a:rPr>
                        <a:t>Bread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Soup of the day with croutons, herbs and toppings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8D1D75"/>
                          </a:solidFill>
                          <a:latin typeface="Arial Black"/>
                        </a:rPr>
                        <a:t>  Main course 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Freshly Made Margarita Pizza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Moroccan Style Chicken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Roast Chicken &amp; Stuffing and gravy 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Beef Bolognaise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Smoked Pork Hotdogs in a roll 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8D1D75"/>
                          </a:solidFill>
                          <a:latin typeface="Arial Black"/>
                        </a:rPr>
                        <a:t>Vegetarian main course</a:t>
                      </a:r>
                      <a:endParaRPr lang="en-GB" sz="10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8D1D75"/>
                          </a:solidFill>
                          <a:latin typeface="Arial Black"/>
                        </a:rPr>
                        <a:t> (jacket potato everyday)</a:t>
                      </a:r>
                      <a:endParaRPr lang="en-GB" sz="10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 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Vegan 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Roasted vegetable pizza 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Aubergine &amp; Chick Pea Stew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Roasted Med Veg &amp; Goat’s Cheese Strudel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Plant Based Meatballs in a tomato sauce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Vegan Soy Hotdog in a roll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       Sides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Potato Wedges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Peas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Broccoli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50/50 Rice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Green beans 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Cauliflower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Roast potatoes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Carrot Batons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Broccoli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Spaghetti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Roasted Courgette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Sweetcorn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Oven chips 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Garden peas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Baked beans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Dessert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Syrup Flapjack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Vanilla Sponge 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Chocolate Shortbread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Cherry Cheesecake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Courgette &amp; Lime Cake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Salad Bar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Daily selection of Healthy &amp; Colourful Salads 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noFill/>
                    </a:lnR>
                    <a:lnT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8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Fruit bar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Daily selection of fruit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Yoghurt Bar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Daily selection of Yoghurts &amp; Jelly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6" name="Rectangle 2"/>
          <p:cNvSpPr/>
          <p:nvPr/>
        </p:nvSpPr>
        <p:spPr>
          <a:xfrm>
            <a:off x="2488680" y="84960"/>
            <a:ext cx="1816920" cy="54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Picture 4" descr="A picture containing text&#10;&#10;Description automatically generated"/>
          <p:cNvPicPr/>
          <p:nvPr/>
        </p:nvPicPr>
        <p:blipFill>
          <a:blip r:embed="rId4"/>
          <a:stretch/>
        </p:blipFill>
        <p:spPr>
          <a:xfrm>
            <a:off x="2799000" y="71280"/>
            <a:ext cx="2491920" cy="74016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15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1885326" y="3763620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2" descr="Icon&#10;&#10;Description automatically generated"/>
          <p:cNvPicPr/>
          <p:nvPr/>
        </p:nvPicPr>
        <p:blipFill>
          <a:blip r:embed="rId6"/>
          <a:stretch/>
        </p:blipFill>
        <p:spPr>
          <a:xfrm>
            <a:off x="1918103" y="3181680"/>
            <a:ext cx="263520" cy="27864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23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5313960" y="3831410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24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6506872" y="3831410"/>
            <a:ext cx="307800" cy="30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/>
          <p:nvPr/>
        </p:nvSpPr>
        <p:spPr>
          <a:xfrm>
            <a:off x="304560" y="757440"/>
            <a:ext cx="104724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FFFFFF"/>
                </a:solidFill>
                <a:latin typeface="Big John"/>
                <a:ea typeface="DejaVu Sans"/>
              </a:rPr>
              <a:t>WEEK 1</a:t>
            </a:r>
            <a:endParaRPr lang="en-GB" sz="1400" b="0" strike="noStrike" spc="-1">
              <a:latin typeface="Arial"/>
            </a:endParaRPr>
          </a:p>
        </p:txBody>
      </p:sp>
      <p:graphicFrame>
        <p:nvGraphicFramePr>
          <p:cNvPr id="54" name="Table 2"/>
          <p:cNvGraphicFramePr/>
          <p:nvPr>
            <p:extLst>
              <p:ext uri="{D42A27DB-BD31-4B8C-83A1-F6EECF244321}">
                <p14:modId xmlns:p14="http://schemas.microsoft.com/office/powerpoint/2010/main" val="1564719950"/>
              </p:ext>
            </p:extLst>
          </p:nvPr>
        </p:nvGraphicFramePr>
        <p:xfrm>
          <a:off x="408240" y="1070640"/>
          <a:ext cx="6693120" cy="8328600"/>
        </p:xfrm>
        <a:graphic>
          <a:graphicData uri="http://schemas.openxmlformats.org/drawingml/2006/table">
            <a:tbl>
              <a:tblPr/>
              <a:tblGrid>
                <a:gridCol w="109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latin typeface="Arial"/>
                        </a:rPr>
                        <a:t>Monday </a:t>
                      </a: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latin typeface="Arial"/>
                        </a:rPr>
                        <a:t>Tuesday</a:t>
                      </a: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latin typeface="Arial"/>
                        </a:rPr>
                        <a:t>Wednesday</a:t>
                      </a: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latin typeface="Arial"/>
                        </a:rPr>
                        <a:t>Thursday</a:t>
                      </a: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latin typeface="Arial"/>
                        </a:rPr>
                        <a:t>Friday</a:t>
                      </a: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>
                          <a:solidFill>
                            <a:srgbClr val="8D1D75"/>
                          </a:solidFill>
                          <a:latin typeface="Arial Black"/>
                        </a:rPr>
                        <a:t>Bread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Soup of the day with croutons, herbs and toppings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>
                          <a:solidFill>
                            <a:srgbClr val="8D1D75"/>
                          </a:solidFill>
                          <a:latin typeface="Arial Black"/>
                        </a:rPr>
                        <a:t>Main course 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Vegetarian Toad in the Hole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Sausage-meat &amp; Bacon Strudel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Roast Topside of Beef &amp; Yorkshire Pudding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Chicken &amp; Chorizo Lasagne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Oven Baked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Chicken Goujons &amp;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Tomato Ketchup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8D1D75"/>
                          </a:solidFill>
                          <a:latin typeface="Arial Black"/>
                        </a:rPr>
                        <a:t>Vegetarian main course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8D1D75"/>
                          </a:solidFill>
                          <a:latin typeface="Arial Black"/>
                        </a:rPr>
                        <a:t> (jacket potato everyday)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Leek &amp; Potato Pie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Ratatouille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With a Cheddar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crumble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800" b="0" strike="noStrike" spc="-1">
                          <a:latin typeface="Arial"/>
                        </a:rPr>
                        <a:t> </a:t>
                      </a:r>
                      <a:r>
                        <a:rPr lang="en-GB" sz="1000" b="0" strike="noStrike" spc="-1">
                          <a:latin typeface="Arial"/>
                        </a:rPr>
                        <a:t>Spinach &amp; Feta Pie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Creamy Mushroom Pasta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Quorn Nuggets &amp;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Tomato ketchup 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>
                          <a:solidFill>
                            <a:srgbClr val="8D1D75"/>
                          </a:solidFill>
                          <a:latin typeface="Arial Black"/>
                        </a:rPr>
                        <a:t>Sides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New Potatoes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Broccoli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Wedges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Cauliflower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Roast potatoes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Carrots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Savoy Cabbage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Garlic Bread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Roasted Vegetables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 Green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Oven chips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>
                          <a:solidFill>
                            <a:srgbClr val="8D1D75"/>
                          </a:solidFill>
                          <a:latin typeface="Arial Black"/>
                        </a:rPr>
                        <a:t>Dessert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Oat &amp; Sultana Cookie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Chocolate Cheesecake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Meringue Nest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Lemon Slice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Chocolate Cornflake Cake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8D1D75"/>
                          </a:solidFill>
                          <a:latin typeface="Arial Black"/>
                        </a:rPr>
                        <a:t>Salads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latin typeface="Arial"/>
                        </a:rPr>
                        <a:t>Daily selection of Healthy &amp; Colourful Salads</a:t>
                      </a:r>
                    </a:p>
                  </a:txBody>
                  <a:tcPr marL="45720" marR="45720" anchor="ctr">
                    <a:lnL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noFill/>
                    </a:lnR>
                    <a:lnT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8D1D75"/>
                          </a:solidFill>
                          <a:latin typeface="Arial Black"/>
                        </a:rPr>
                        <a:t>Fruit bar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latin typeface="Arial"/>
                        </a:rPr>
                        <a:t>Daily selection of fruit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>
                          <a:solidFill>
                            <a:srgbClr val="8D1D75"/>
                          </a:solidFill>
                          <a:latin typeface="Arial Black"/>
                        </a:rPr>
                        <a:t>Yoghurt Bar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latin typeface="Arial"/>
                        </a:rPr>
                        <a:t>Daily selection of Yoghurt &amp; Jelly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5" name="Rectangle 5"/>
          <p:cNvSpPr/>
          <p:nvPr/>
        </p:nvSpPr>
        <p:spPr>
          <a:xfrm>
            <a:off x="2488680" y="84960"/>
            <a:ext cx="1816920" cy="54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" name="Picture 9" descr="A picture containing text&#10;&#10;Description automatically generated"/>
          <p:cNvPicPr/>
          <p:nvPr/>
        </p:nvPicPr>
        <p:blipFill>
          <a:blip r:embed="rId3"/>
          <a:stretch/>
        </p:blipFill>
        <p:spPr>
          <a:xfrm>
            <a:off x="2799000" y="71280"/>
            <a:ext cx="2491920" cy="74016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1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5290920" y="3512764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3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6407593" y="3512764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1" descr="Icon&#10;&#10;Description automatically generated"/>
          <p:cNvPicPr/>
          <p:nvPr/>
        </p:nvPicPr>
        <p:blipFill>
          <a:blip r:embed="rId5"/>
          <a:stretch/>
        </p:blipFill>
        <p:spPr>
          <a:xfrm>
            <a:off x="1883520" y="2340000"/>
            <a:ext cx="263520" cy="27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/>
          <p:nvPr/>
        </p:nvSpPr>
        <p:spPr>
          <a:xfrm>
            <a:off x="304560" y="757440"/>
            <a:ext cx="104724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FFFFFF"/>
                </a:solidFill>
                <a:latin typeface="Big John"/>
                <a:ea typeface="DejaVu Sans"/>
              </a:rPr>
              <a:t>WEEK 1</a:t>
            </a:r>
            <a:endParaRPr lang="en-GB" sz="1400" b="0" strike="noStrike" spc="-1">
              <a:latin typeface="Arial"/>
            </a:endParaRPr>
          </a:p>
        </p:txBody>
      </p:sp>
      <p:graphicFrame>
        <p:nvGraphicFramePr>
          <p:cNvPr id="62" name="Table 2"/>
          <p:cNvGraphicFramePr/>
          <p:nvPr>
            <p:extLst>
              <p:ext uri="{D42A27DB-BD31-4B8C-83A1-F6EECF244321}">
                <p14:modId xmlns:p14="http://schemas.microsoft.com/office/powerpoint/2010/main" val="3313047841"/>
              </p:ext>
            </p:extLst>
          </p:nvPr>
        </p:nvGraphicFramePr>
        <p:xfrm>
          <a:off x="361475" y="960351"/>
          <a:ext cx="6893640" cy="7995790"/>
        </p:xfrm>
        <a:graphic>
          <a:graphicData uri="http://schemas.openxmlformats.org/drawingml/2006/table">
            <a:tbl>
              <a:tblPr/>
              <a:tblGrid>
                <a:gridCol w="114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100" b="0" strike="noStrike" spc="-1">
                          <a:solidFill>
                            <a:srgbClr val="A2D4E1"/>
                          </a:solidFill>
                          <a:latin typeface="Big John"/>
                        </a:rPr>
                        <a:t>Monday </a:t>
                      </a:r>
                      <a:endParaRPr lang="en-GB" sz="11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100" b="0" strike="noStrike" spc="-1">
                          <a:solidFill>
                            <a:srgbClr val="A2D4E1"/>
                          </a:solidFill>
                          <a:latin typeface="Big John"/>
                        </a:rPr>
                        <a:t>Tuesday</a:t>
                      </a:r>
                      <a:endParaRPr lang="en-GB" sz="11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100" b="0" strike="noStrike" spc="-1">
                          <a:solidFill>
                            <a:srgbClr val="A2D4E1"/>
                          </a:solidFill>
                          <a:latin typeface="Big John"/>
                        </a:rPr>
                        <a:t>Wednesday</a:t>
                      </a:r>
                      <a:endParaRPr lang="en-GB" sz="11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100" b="0" strike="noStrike" spc="-1">
                          <a:solidFill>
                            <a:srgbClr val="A2D4E1"/>
                          </a:solidFill>
                          <a:latin typeface="Big John"/>
                        </a:rPr>
                        <a:t>Thursday</a:t>
                      </a:r>
                      <a:endParaRPr lang="en-GB" sz="11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100" b="0" strike="noStrike" spc="-1">
                          <a:solidFill>
                            <a:srgbClr val="A2D4E1"/>
                          </a:solidFill>
                          <a:latin typeface="Big John"/>
                        </a:rPr>
                        <a:t>Friday</a:t>
                      </a:r>
                      <a:endParaRPr lang="en-GB" sz="11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Bread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Soup of the day with croutons, herbs and toppings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Main course 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Vegetable Sausage Rol</a:t>
                      </a: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Heebo Light"/>
                        </a:rPr>
                        <a:t>l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Fish Pie topped with Cheesy Mash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Roast Pork  &amp; Yorkshire Pudding, Gravy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Chicken Stir Fry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 Fish &amp; Chips with tartare sauce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Vegetarian main course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(jacket potato everyday)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Quorn Chilli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Sweet Potato &amp; Tomato Gratin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000" b="0" strike="noStrike" spc="-1" dirty="0">
                        <a:solidFill>
                          <a:srgbClr val="1F295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Roasted Squash &amp; Bean Stew &amp; Dumplings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Vegetable Spring Rolls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Breaded Vegan Fingers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Sides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solidFill>
                          <a:srgbClr val="1F295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solidFill>
                          <a:srgbClr val="1F295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Potato Wedges 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Broccoli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Peas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solidFill>
                          <a:srgbClr val="1F295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Roasted Cauliflower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Green Beans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000" b="0" strike="noStrike" spc="-1" dirty="0">
                        <a:solidFill>
                          <a:srgbClr val="1F295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Roasted New Potatoes 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Carrots 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Savoy Cabbage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Noodles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Chinese Leaves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Broccoli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Chunky chips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Peas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Beans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Dessert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Fruity Flapjack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Chocolate</a:t>
                      </a:r>
                      <a:r>
                        <a:rPr lang="en-GB" sz="18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 </a:t>
                      </a: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Mousse</a:t>
                      </a:r>
                      <a:endParaRPr lang="en-GB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Lemon Drizzle Cake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Rock Cake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White Choc Chip Cookie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Salads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Daily selection of Healthy &amp; Colourful Salads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noFill/>
                    </a:lnR>
                    <a:lnT w="18720" cap="flat" cmpd="sng" algn="ctr">
                      <a:solidFill>
                        <a:srgbClr val="673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Fruit bar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>
                          <a:solidFill>
                            <a:srgbClr val="1F2950"/>
                          </a:solidFill>
                          <a:latin typeface="Arial"/>
                        </a:rPr>
                        <a:t>Daily selection of fruit</a:t>
                      </a:r>
                      <a:endParaRPr lang="en-GB" sz="1000" b="0" strike="noStrike" spc="-1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3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1" strike="noStrike" spc="-1" dirty="0">
                          <a:solidFill>
                            <a:srgbClr val="68367F"/>
                          </a:solidFill>
                          <a:latin typeface="Arial Black"/>
                        </a:rPr>
                        <a:t>Yoghurt Bar</a:t>
                      </a: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00" b="0" strike="noStrike" spc="-1" dirty="0">
                          <a:solidFill>
                            <a:srgbClr val="1F2950"/>
                          </a:solidFill>
                          <a:latin typeface="Arial"/>
                        </a:rPr>
                        <a:t>Daily selection of Yoghurt &amp; Jelly</a:t>
                      </a:r>
                      <a:endParaRPr lang="en-GB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noFill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" name="Rectangle 3"/>
          <p:cNvSpPr/>
          <p:nvPr/>
        </p:nvSpPr>
        <p:spPr>
          <a:xfrm>
            <a:off x="2488680" y="84960"/>
            <a:ext cx="1816920" cy="54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4" name="Picture 5" descr="A picture containing text&#10;&#10;Description automatically generated"/>
          <p:cNvPicPr/>
          <p:nvPr/>
        </p:nvPicPr>
        <p:blipFill>
          <a:blip r:embed="rId3"/>
          <a:stretch/>
        </p:blipFill>
        <p:spPr>
          <a:xfrm>
            <a:off x="2799000" y="71280"/>
            <a:ext cx="2491920" cy="74016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11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1933380" y="3741445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15" descr="Icon&#10;&#10;Description automatically generated"/>
          <p:cNvPicPr/>
          <p:nvPr/>
        </p:nvPicPr>
        <p:blipFill>
          <a:blip r:embed="rId5"/>
          <a:stretch/>
        </p:blipFill>
        <p:spPr>
          <a:xfrm>
            <a:off x="1933380" y="2663245"/>
            <a:ext cx="263520" cy="27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418</Words>
  <Application>Microsoft Office PowerPoint</Application>
  <PresentationFormat>Custom</PresentationFormat>
  <Paragraphs>165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Big John</vt:lpstr>
      <vt:lpstr>Arial</vt:lpstr>
      <vt:lpstr>Arial Black</vt:lpstr>
      <vt:lpstr>Heebo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Former Job Opportunities  £5.90 + £0.72 holiday pay per hour. ​ Positions available to cover tills at morning break &amp; lunch time.  If interested please email:  email@mail.com  Ask for the Manager:  Name</dc:title>
  <dc:subject/>
  <dc:creator>Melita Berg</dc:creator>
  <dc:description/>
  <cp:lastModifiedBy>Matthew Went</cp:lastModifiedBy>
  <cp:revision>104</cp:revision>
  <cp:lastPrinted>2020-11-18T14:12:12Z</cp:lastPrinted>
  <dcterms:created xsi:type="dcterms:W3CDTF">2019-09-16T09:19:14Z</dcterms:created>
  <dcterms:modified xsi:type="dcterms:W3CDTF">2022-12-15T15:36:07Z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0x01010065700875FD2F6F469F7E04DCDFAF3EC6</vt:lpwstr>
  </property>
  <property fmtid="{D5CDD505-2E9C-101B-9397-08002B2CF9AE}" pid="3" name="Notes">
    <vt:i4>1</vt:i4>
  </property>
  <property fmtid="{D5CDD505-2E9C-101B-9397-08002B2CF9AE}" pid="4" name="PresentationFormat">
    <vt:lpwstr>Custom</vt:lpwstr>
  </property>
  <property fmtid="{D5CDD505-2E9C-101B-9397-08002B2CF9AE}" pid="5" name="Slides">
    <vt:i4>3</vt:i4>
  </property>
</Properties>
</file>